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8" d="100"/>
          <a:sy n="48" d="100"/>
        </p:scale>
        <p:origin x="-3444" y="-13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Из жизни ресурсной группы «Умничка»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461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Нас встречают прекрасные ели</a:t>
            </a:r>
            <a:endParaRPr lang="ru-RU" dirty="0"/>
          </a:p>
        </p:txBody>
      </p:sp>
      <p:pic>
        <p:nvPicPr>
          <p:cNvPr id="1026" name="Picture 2" descr="D:\Светлана Анат\Фото, видео 2024-2025\фото цветники огород ели ДОУ 96\Голубые ели при входе в детский сад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908720"/>
            <a:ext cx="5493997" cy="4120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829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65760"/>
            <a:ext cx="8352928" cy="548640"/>
          </a:xfrm>
        </p:spPr>
        <p:txBody>
          <a:bodyPr/>
          <a:lstStyle/>
          <a:p>
            <a:r>
              <a:rPr lang="ru-RU" dirty="0" smtClean="0"/>
              <a:t>Мы танцуем и поем, вместе весело живем</a:t>
            </a:r>
            <a:endParaRPr lang="ru-RU" dirty="0"/>
          </a:p>
        </p:txBody>
      </p:sp>
      <p:pic>
        <p:nvPicPr>
          <p:cNvPr id="2050" name="Picture 2" descr="D:\Светлана Анат\Аутисты РАС ОВЗ Инклюзия Инвалиды\фото РАС\8 марта Аня 2мл.гр\8 марта РАС с аней орекстр 2мл.гр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571" y="1100138"/>
            <a:ext cx="4773082" cy="357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458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Музыка нас связала</a:t>
            </a:r>
            <a:endParaRPr lang="ru-RU" dirty="0"/>
          </a:p>
        </p:txBody>
      </p:sp>
      <p:pic>
        <p:nvPicPr>
          <p:cNvPr id="3074" name="Picture 2" descr="D:\Светлана Анат\Аутисты РАС ОВЗ Инклюзия Инвалиды\фото РАС\занятия с музыкантом ритм на ложках на металлофоне дых.гимн\IMG-20230322-WA007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571" y="1100138"/>
            <a:ext cx="4773082" cy="357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915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 выбираю спорт!</a:t>
            </a:r>
            <a:endParaRPr lang="ru-RU" dirty="0"/>
          </a:p>
        </p:txBody>
      </p:sp>
      <p:pic>
        <p:nvPicPr>
          <p:cNvPr id="4098" name="Picture 2" descr="D:\Светлана Анат\консультационный пункт\Видео и фото конс.центр 2018+сцен.Гиляз\Фото ФИЗО с Шаеховой с малышом\DSCF909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20" t="-1" r="11995" b="4737"/>
          <a:stretch/>
        </p:blipFill>
        <p:spPr bwMode="auto">
          <a:xfrm>
            <a:off x="179512" y="1066856"/>
            <a:ext cx="3744416" cy="3828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Светлана Анат\консультационный пункт\Видео и фото конс.центр 2018+сцен.Гиляз\IMG_338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3" t="4305" r="52593" b="13750"/>
          <a:stretch/>
        </p:blipFill>
        <p:spPr bwMode="auto">
          <a:xfrm>
            <a:off x="5580112" y="1196752"/>
            <a:ext cx="2982833" cy="3764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925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Играя, познаём мир</a:t>
            </a:r>
            <a:endParaRPr lang="ru-RU" dirty="0"/>
          </a:p>
        </p:txBody>
      </p:sp>
      <p:pic>
        <p:nvPicPr>
          <p:cNvPr id="5122" name="Picture 2" descr="D:\Светлана Анат\Фото, видео 2024-2025\Год науки и технич.прогресса Эксперименты и конструирование\IMG-20241209-WA00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43" y="980728"/>
            <a:ext cx="4320479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Светлана Анат\Фото, видео 2024-2025\Год науки и технич.прогресса Эксперименты и конструирование\Викторина Хочу всё знать (Юные почемучки) в подг.группе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385" y="1628800"/>
            <a:ext cx="4564615" cy="3434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411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Тяжело в учении…</a:t>
            </a:r>
            <a:endParaRPr lang="ru-RU" dirty="0"/>
          </a:p>
        </p:txBody>
      </p:sp>
      <p:pic>
        <p:nvPicPr>
          <p:cNvPr id="6146" name="Picture 2" descr="D:\Светлана Анат\Фото, видео 2024-2025\программа Уникум Пирак+дети\IMG_46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84054"/>
            <a:ext cx="4773082" cy="357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F:\фото и видео ДОУ 96\Фото, видео 2023-2024\кружки Шахматы Англ.яз АБВГД\шахматы\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43"/>
          <a:stretch/>
        </p:blipFill>
        <p:spPr bwMode="auto">
          <a:xfrm>
            <a:off x="5508104" y="1408697"/>
            <a:ext cx="3168352" cy="355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53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 пеку, пеку, пеку…</a:t>
            </a:r>
            <a:endParaRPr lang="ru-RU" dirty="0"/>
          </a:p>
        </p:txBody>
      </p:sp>
      <p:pic>
        <p:nvPicPr>
          <p:cNvPr id="7170" name="Picture 2" descr="D:\Светлана Анат\консультационный пункт\Видео и фото конс.центр 2018+сцен.Гиляз\Фото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4773082" cy="357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Светлана Анат\консультационный пункт\Видео и фото конс.центр 2018+сцен.Гиляз\Фото на конкурс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04664"/>
            <a:ext cx="3474641" cy="463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236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Ура! Лето!</a:t>
            </a:r>
            <a:endParaRPr lang="ru-RU" dirty="0"/>
          </a:p>
        </p:txBody>
      </p:sp>
      <p:pic>
        <p:nvPicPr>
          <p:cNvPr id="8194" name="Picture 2" descr="F:\фото и видео ДОУ 96\Фото, видео 2022-2023\лето\16762957078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789040"/>
            <a:ext cx="2558201" cy="1151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F:\фото и видео ДОУ 96\Фото, видео 2022-2023\лето\16762957512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9" t="2609" r="26261"/>
          <a:stretch/>
        </p:blipFill>
        <p:spPr bwMode="auto">
          <a:xfrm>
            <a:off x="179512" y="1052736"/>
            <a:ext cx="2781029" cy="213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F:\фото и видео ДОУ 96\Фото, видео 2022-2023\лето\167629572577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7" t="29718" r="724" b="27500"/>
          <a:stretch/>
        </p:blipFill>
        <p:spPr bwMode="auto">
          <a:xfrm>
            <a:off x="5701310" y="2924944"/>
            <a:ext cx="2647542" cy="2705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F:\фото и видео ДОУ 96\Фото, видео 2022-2023\лето\167629582374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4" t="30109" b="25935"/>
          <a:stretch/>
        </p:blipFill>
        <p:spPr bwMode="auto">
          <a:xfrm>
            <a:off x="3275856" y="2540939"/>
            <a:ext cx="2086005" cy="2095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F:\фото и видео ДОУ 96\Фото, видео 2022-2023\лето\167629576925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11" r="581" b="6328"/>
          <a:stretch/>
        </p:blipFill>
        <p:spPr bwMode="auto">
          <a:xfrm>
            <a:off x="5701310" y="203417"/>
            <a:ext cx="2011152" cy="253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92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41</TotalTime>
  <Words>45</Words>
  <Application>Microsoft Office PowerPoint</Application>
  <PresentationFormat>Экран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Углы</vt:lpstr>
      <vt:lpstr>Из жизни ресурсной группы «Умничка»</vt:lpstr>
      <vt:lpstr>Нас встречают прекрасные ели</vt:lpstr>
      <vt:lpstr>Мы танцуем и поем, вместе весело живем</vt:lpstr>
      <vt:lpstr>Музыка нас связала</vt:lpstr>
      <vt:lpstr>Я выбираю спорт!</vt:lpstr>
      <vt:lpstr>Играя, познаём мир</vt:lpstr>
      <vt:lpstr>Тяжело в учении…</vt:lpstr>
      <vt:lpstr>Я пеку, пеку, пеку…</vt:lpstr>
      <vt:lpstr>Ура! Лето!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 жизни ресурсной группы «Умничка»</dc:title>
  <dc:creator>ps</dc:creator>
  <cp:lastModifiedBy>ps</cp:lastModifiedBy>
  <cp:revision>6</cp:revision>
  <dcterms:created xsi:type="dcterms:W3CDTF">2025-02-04T13:04:25Z</dcterms:created>
  <dcterms:modified xsi:type="dcterms:W3CDTF">2025-02-04T13:55:46Z</dcterms:modified>
</cp:coreProperties>
</file>